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6" r:id="rId5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123804-1460-FFC3-8373-1F8E5BAC1785}" v="209" dt="2025-07-30T15:41:39.2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AI-generated content may be incorrect.">
            <a:extLst>
              <a:ext uri="{FF2B5EF4-FFF2-40B4-BE49-F238E27FC236}">
                <a16:creationId xmlns:a16="http://schemas.microsoft.com/office/drawing/2014/main" id="{B67FF471-6225-92C9-2562-9F8ED4A1E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89" y="0"/>
            <a:ext cx="7430668" cy="10058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BAF6771-3372-9493-1ADD-67FFF731DB10}"/>
              </a:ext>
            </a:extLst>
          </p:cNvPr>
          <p:cNvSpPr txBox="1"/>
          <p:nvPr/>
        </p:nvSpPr>
        <p:spPr>
          <a:xfrm>
            <a:off x="1025270" y="2055158"/>
            <a:ext cx="1716107" cy="2215991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dirty="0">
              <a:cs typeface="Calibri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cs typeface="Calibri"/>
              </a:rPr>
              <a:t>Insert picture here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BC784-30E9-37F8-60CA-860D8F8D7D9C}"/>
              </a:ext>
            </a:extLst>
          </p:cNvPr>
          <p:cNvSpPr txBox="1"/>
          <p:nvPr/>
        </p:nvSpPr>
        <p:spPr>
          <a:xfrm>
            <a:off x="2104122" y="9474482"/>
            <a:ext cx="3618905" cy="36933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cs typeface="Calibri"/>
              </a:rPr>
              <a:t>@boe.richmond.k12.ga.us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DF43B7-0F47-405C-8EA1-4D408181BE5A}"/>
              </a:ext>
            </a:extLst>
          </p:cNvPr>
          <p:cNvSpPr txBox="1"/>
          <p:nvPr/>
        </p:nvSpPr>
        <p:spPr>
          <a:xfrm>
            <a:off x="5048563" y="5260895"/>
            <a:ext cx="2707167" cy="2023631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Color(s): Yellow</a:t>
            </a:r>
          </a:p>
          <a:p>
            <a:r>
              <a:rPr lang="en-US" sz="1400" dirty="0">
                <a:cs typeface="Calibri"/>
              </a:rPr>
              <a:t>Animal(s): Guinea Pigs</a:t>
            </a:r>
          </a:p>
          <a:p>
            <a:r>
              <a:rPr lang="en-US" sz="1400" dirty="0">
                <a:cs typeface="Calibri"/>
              </a:rPr>
              <a:t>Hobby: Baking and reading</a:t>
            </a:r>
          </a:p>
          <a:p>
            <a:r>
              <a:rPr lang="en-US" sz="1400" dirty="0">
                <a:cs typeface="Calibri"/>
              </a:rPr>
              <a:t>Sport: softball</a:t>
            </a:r>
          </a:p>
          <a:p>
            <a:r>
              <a:rPr lang="en-US" sz="1400" dirty="0">
                <a:cs typeface="Calibri"/>
              </a:rPr>
              <a:t>Book: The Penelope Rex series</a:t>
            </a:r>
          </a:p>
          <a:p>
            <a:r>
              <a:rPr lang="en-US" sz="1400" dirty="0">
                <a:cs typeface="Calibri"/>
              </a:rPr>
              <a:t>Movie: The Little Mermaid</a:t>
            </a:r>
          </a:p>
          <a:p>
            <a:r>
              <a:rPr lang="en-US" sz="1400" dirty="0">
                <a:cs typeface="Calibri"/>
              </a:rPr>
              <a:t>Food: Pickles</a:t>
            </a:r>
          </a:p>
          <a:p>
            <a:r>
              <a:rPr lang="en-US" sz="1400" dirty="0">
                <a:cs typeface="Calibri"/>
              </a:rPr>
              <a:t>Drink: Cherry Coca Cola</a:t>
            </a:r>
          </a:p>
          <a:p>
            <a:endParaRPr lang="en-US" sz="135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DFE1BF-484D-CF9D-1932-642F243768C5}"/>
              </a:ext>
            </a:extLst>
          </p:cNvPr>
          <p:cNvSpPr txBox="1"/>
          <p:nvPr/>
        </p:nvSpPr>
        <p:spPr>
          <a:xfrm>
            <a:off x="863720" y="7788120"/>
            <a:ext cx="2678996" cy="12736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89C9F-9CFE-915A-41D1-82B5D5A4F809}"/>
              </a:ext>
            </a:extLst>
          </p:cNvPr>
          <p:cNvSpPr txBox="1"/>
          <p:nvPr/>
        </p:nvSpPr>
        <p:spPr>
          <a:xfrm>
            <a:off x="663962" y="5266538"/>
            <a:ext cx="287875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Hello! Welcome to Kindergarten! I am super excited for this year, and can’t wait to meet all of you!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D1341-A749-491A-D3BF-5C30CF5AEF86}"/>
              </a:ext>
            </a:extLst>
          </p:cNvPr>
          <p:cNvSpPr txBox="1"/>
          <p:nvPr/>
        </p:nvSpPr>
        <p:spPr>
          <a:xfrm>
            <a:off x="4905503" y="3094916"/>
            <a:ext cx="2707166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 believe that education should be equitable. Every student should have the same opportunity to learn.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8FE483-F0D3-8CCD-39F8-28D380848867}"/>
              </a:ext>
            </a:extLst>
          </p:cNvPr>
          <p:cNvSpPr txBox="1"/>
          <p:nvPr/>
        </p:nvSpPr>
        <p:spPr>
          <a:xfrm>
            <a:off x="663962" y="7419061"/>
            <a:ext cx="3477421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This is my Fourth year teaching, and my first year teaching kindergarten. I have my masters degree in early childhood education from Augusta University!</a:t>
            </a:r>
            <a:endParaRPr lang="en-US" dirty="0"/>
          </a:p>
          <a:p>
            <a:endParaRPr lang="en-US" dirty="0"/>
          </a:p>
        </p:txBody>
      </p:sp>
      <p:pic>
        <p:nvPicPr>
          <p:cNvPr id="10" name="Picture 2" descr="d1fae9e2-0f30-4047-8315-d85f903d546a@namprd12">
            <a:extLst>
              <a:ext uri="{FF2B5EF4-FFF2-40B4-BE49-F238E27FC236}">
                <a16:creationId xmlns:a16="http://schemas.microsoft.com/office/drawing/2014/main" id="{7BF7EA35-BC81-450B-9265-18B395943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31" y="2193039"/>
            <a:ext cx="2127112" cy="1803755"/>
          </a:xfrm>
          <a:prstGeom prst="flowChartConnector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A black bear sitting on a purple background&#10;&#10;AI-generated content may be incorrect.">
            <a:extLst>
              <a:ext uri="{FF2B5EF4-FFF2-40B4-BE49-F238E27FC236}">
                <a16:creationId xmlns:a16="http://schemas.microsoft.com/office/drawing/2014/main" id="{A4A74272-A5DD-4DBB-8AB9-13322402CD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5111" y="7962301"/>
            <a:ext cx="1161303" cy="138889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1B4EA7F-7313-48CB-958F-26D117454551}"/>
              </a:ext>
            </a:extLst>
          </p:cNvPr>
          <p:cNvSpPr/>
          <p:nvPr/>
        </p:nvSpPr>
        <p:spPr>
          <a:xfrm>
            <a:off x="2330682" y="1358737"/>
            <a:ext cx="33244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Lucida Calligraphy"/>
                <a:cs typeface="Calibri"/>
              </a:rPr>
              <a:t>Ms. Valentie</a:t>
            </a:r>
          </a:p>
        </p:txBody>
      </p:sp>
    </p:spTree>
    <p:extLst>
      <p:ext uri="{BB962C8B-B14F-4D97-AF65-F5344CB8AC3E}">
        <p14:creationId xmlns:p14="http://schemas.microsoft.com/office/powerpoint/2010/main" val="314751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7c1896d-f602-4edf-9065-6c7a4812934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FB8A58AF28D846A076F6A7F89386AF" ma:contentTypeVersion="15" ma:contentTypeDescription="Create a new document." ma:contentTypeScope="" ma:versionID="5b192100ec4b9fd448ab46437530f6f1">
  <xsd:schema xmlns:xsd="http://www.w3.org/2001/XMLSchema" xmlns:xs="http://www.w3.org/2001/XMLSchema" xmlns:p="http://schemas.microsoft.com/office/2006/metadata/properties" xmlns:ns3="07c1896d-f602-4edf-9065-6c7a48129348" xmlns:ns4="0f20569e-0b67-4a14-94dc-ee633b71d2e3" targetNamespace="http://schemas.microsoft.com/office/2006/metadata/properties" ma:root="true" ma:fieldsID="37bc04464bfe40e1711648f0102a9563" ns3:_="" ns4:_="">
    <xsd:import namespace="07c1896d-f602-4edf-9065-6c7a48129348"/>
    <xsd:import namespace="0f20569e-0b67-4a14-94dc-ee633b71d2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c1896d-f602-4edf-9065-6c7a481293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20569e-0b67-4a14-94dc-ee633b71d2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68A8FC-A0E2-472E-9238-5439F64336BE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07c1896d-f602-4edf-9065-6c7a48129348"/>
    <ds:schemaRef ds:uri="0f20569e-0b67-4a14-94dc-ee633b71d2e3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B4AE6B-978D-4978-ADF3-1060F9CA8B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8660FB-C4C6-44D8-9433-7E87495007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c1896d-f602-4edf-9065-6c7a48129348"/>
    <ds:schemaRef ds:uri="0f20569e-0b67-4a14-94dc-ee633b71d2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122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Valentie, Charlotte</cp:lastModifiedBy>
  <cp:revision>368</cp:revision>
  <dcterms:created xsi:type="dcterms:W3CDTF">2017-08-10T02:40:35Z</dcterms:created>
  <dcterms:modified xsi:type="dcterms:W3CDTF">2025-07-30T16:50:38Z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0x01010041FB8A58AF28D846A076F6A7F89386AF</vt:lpwstr>
  </property>
</Properties>
</file>